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devopedia.org/natural-language-process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br>
              <a:rPr lang="en-US" altLang="zh-CN" dirty="0"/>
            </a:br>
            <a:r>
              <a:rPr lang="en-US" altLang="zh-CN" sz="2800" dirty="0"/>
              <a:t>Natural Language Processing</a:t>
            </a:r>
            <a:r>
              <a:rPr lang="zh-CN" altLang="en-US" sz="2800" dirty="0"/>
              <a:t>，</a:t>
            </a:r>
            <a:r>
              <a:rPr lang="en-US" altLang="zh-CN" sz="2800" dirty="0"/>
              <a:t>NLP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5</a:t>
            </a:r>
            <a:r>
              <a:rPr lang="zh-CN" altLang="en-US" b="1" dirty="0"/>
              <a:t>章 常用机器学习方法简介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173" y="2096924"/>
            <a:ext cx="9613861" cy="4466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endParaRPr lang="en-US" altLang="zh-CN" dirty="0"/>
          </a:p>
          <a:p>
            <a:pPr marL="0" indent="0">
              <a:buNone/>
            </a:pPr>
            <a:br>
              <a:rPr lang="zh-CN" altLang="en-US" dirty="0"/>
            </a:br>
            <a:r>
              <a:rPr lang="en-US" altLang="zh-CN" dirty="0"/>
              <a:t>5.6 Boosting</a:t>
            </a:r>
            <a:r>
              <a:rPr lang="zh-CN" altLang="en-US" dirty="0"/>
              <a:t>（提升方法）</a:t>
            </a:r>
          </a:p>
        </p:txBody>
      </p:sp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0E5F5-EF18-420E-A8C6-034E22BD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>
            <a:hlinkClick r:id="rId2"/>
            <a:extLst>
              <a:ext uri="{FF2B5EF4-FFF2-40B4-BE49-F238E27FC236}">
                <a16:creationId xmlns:a16="http://schemas.microsoft.com/office/drawing/2014/main" id="{89A201D2-A011-46D0-8A20-B1686A645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248" y="2304375"/>
            <a:ext cx="668002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6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决策树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59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贝叶斯分类器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98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</a:t>
            </a:r>
            <a:r>
              <a:rPr lang="zh-CN" altLang="en-US" dirty="0"/>
              <a:t>支持向量机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258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</a:t>
            </a:r>
            <a:r>
              <a:rPr lang="zh-CN" altLang="en-US" dirty="0"/>
              <a:t>最大熵模型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0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5.5 </a:t>
            </a:r>
            <a:r>
              <a:rPr lang="zh-CN" altLang="en-US" dirty="0"/>
              <a:t>感知器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11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5.6 Boosting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33DC0-BF5D-412E-AF38-E6D4F60B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158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732168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136</TotalTime>
  <Words>65</Words>
  <Application>Microsoft Office PowerPoint</Application>
  <PresentationFormat>宽屏</PresentationFormat>
  <Paragraphs>16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Franklin Gothic Book</vt:lpstr>
      <vt:lpstr>柏林</vt:lpstr>
      <vt:lpstr>自然语言处理技术基础 Natural Language Processing，NLP</vt:lpstr>
      <vt:lpstr>第5章 常用机器学习方法简介</vt:lpstr>
      <vt:lpstr>PowerPoint 演示文稿</vt:lpstr>
      <vt:lpstr>5.1 决策树</vt:lpstr>
      <vt:lpstr>5.2 贝叶斯分类器</vt:lpstr>
      <vt:lpstr>5.3 支持向量机</vt:lpstr>
      <vt:lpstr>5.4 最大熵模型</vt:lpstr>
      <vt:lpstr>5.5 感知器</vt:lpstr>
      <vt:lpstr>5.6 Boosting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33</cp:revision>
  <dcterms:created xsi:type="dcterms:W3CDTF">2020-06-27T17:50:52Z</dcterms:created>
  <dcterms:modified xsi:type="dcterms:W3CDTF">2020-08-19T06:58:12Z</dcterms:modified>
</cp:coreProperties>
</file>